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Arial Black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ialBlack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gif>
</file>

<file path=ppt/media/image19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9acbd22c3_0_1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g1f9acbd22c3_0_1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f9acbd22c3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f9acbd22c3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f9acbd22c3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f9acbd22c3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9acbd22c3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f9acbd22c3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f9acbd22c3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f9acbd22c3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9acbd22c3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9acbd22c3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f9acbd22c3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f9acbd22c3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f9acbd22c3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f9acbd22c3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62c06d34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262c06d34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62c06d34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262c06d34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262c06d34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262c06d34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262c06d34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g2262c06d34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9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/>
          </a:p>
        </p:txBody>
      </p:sp>
      <p:sp>
        <p:nvSpPr>
          <p:cNvPr id="63" name="Google Shape;63;g2262c06d34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SLIDES_API166390615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SLIDES_API166390615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📣 This is Slido interaction slide, please don't delete it.</a:t>
            </a:r>
            <a:br>
              <a:rPr lang="zh-TW"/>
            </a:br>
            <a:r>
              <a:rPr lang="zh-TW"/>
              <a:t>✅ Click on 'Present with Slido' and the poll will launch automatically when you get to this slide.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SLIDES_API69751538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SLIDES_API69751538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📣 This is Slido interaction slide, please don't delete it.</a:t>
            </a:r>
            <a:br>
              <a:rPr lang="zh-TW"/>
            </a:br>
            <a:r>
              <a:rPr lang="zh-TW"/>
              <a:t>✅ Click on 'Present with Slido' and the poll will launch automatically when you get to this slide.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SLIDES_API158303983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SLIDES_API158303983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📣 This is Slido interaction slide, please don't delete it.</a:t>
            </a:r>
            <a:br>
              <a:rPr lang="zh-TW"/>
            </a:br>
            <a:r>
              <a:rPr lang="zh-TW"/>
              <a:t>✅ Click on 'Present with Slido' and the poll will launch automatically when you get to this slide.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f9acbd22c3_0_2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1f9acbd22c3_0_2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f9acbd22c3_0_3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g1f9acbd22c3_0_3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9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/>
          </a:p>
        </p:txBody>
      </p:sp>
      <p:sp>
        <p:nvSpPr>
          <p:cNvPr id="99" name="Google Shape;99;g1f9acbd22c3_0_3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f9acbd22c3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f9acbd22c3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f9acbd22c3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f9acbd22c3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CF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9.gif"/><Relationship Id="rId5" Type="http://schemas.openxmlformats.org/officeDocument/2006/relationships/image" Target="../media/image19.gif"/><Relationship Id="rId6" Type="http://schemas.openxmlformats.org/officeDocument/2006/relationships/image" Target="../media/image3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png"/><Relationship Id="rId4" Type="http://schemas.openxmlformats.org/officeDocument/2006/relationships/image" Target="../media/image38.png"/><Relationship Id="rId11" Type="http://schemas.openxmlformats.org/officeDocument/2006/relationships/image" Target="../media/image28.png"/><Relationship Id="rId10" Type="http://schemas.openxmlformats.org/officeDocument/2006/relationships/image" Target="../media/image22.png"/><Relationship Id="rId9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image" Target="../media/image30.png"/><Relationship Id="rId7" Type="http://schemas.openxmlformats.org/officeDocument/2006/relationships/image" Target="../media/image33.png"/><Relationship Id="rId8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6.png"/><Relationship Id="rId4" Type="http://schemas.openxmlformats.org/officeDocument/2006/relationships/image" Target="../media/image27.png"/><Relationship Id="rId10" Type="http://schemas.openxmlformats.org/officeDocument/2006/relationships/image" Target="../media/image35.png"/><Relationship Id="rId9" Type="http://schemas.openxmlformats.org/officeDocument/2006/relationships/image" Target="../media/image44.png"/><Relationship Id="rId5" Type="http://schemas.openxmlformats.org/officeDocument/2006/relationships/image" Target="../media/image32.png"/><Relationship Id="rId6" Type="http://schemas.openxmlformats.org/officeDocument/2006/relationships/image" Target="../media/image43.png"/><Relationship Id="rId7" Type="http://schemas.openxmlformats.org/officeDocument/2006/relationships/image" Target="../media/image34.png"/><Relationship Id="rId8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6.png"/><Relationship Id="rId4" Type="http://schemas.openxmlformats.org/officeDocument/2006/relationships/image" Target="../media/image37.png"/><Relationship Id="rId10" Type="http://schemas.openxmlformats.org/officeDocument/2006/relationships/image" Target="../media/image52.png"/><Relationship Id="rId9" Type="http://schemas.openxmlformats.org/officeDocument/2006/relationships/image" Target="../media/image41.png"/><Relationship Id="rId5" Type="http://schemas.openxmlformats.org/officeDocument/2006/relationships/image" Target="../media/image53.png"/><Relationship Id="rId6" Type="http://schemas.openxmlformats.org/officeDocument/2006/relationships/image" Target="../media/image31.png"/><Relationship Id="rId7" Type="http://schemas.openxmlformats.org/officeDocument/2006/relationships/image" Target="../media/image45.png"/><Relationship Id="rId8" Type="http://schemas.openxmlformats.org/officeDocument/2006/relationships/image" Target="../media/image5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0.png"/><Relationship Id="rId4" Type="http://schemas.openxmlformats.org/officeDocument/2006/relationships/image" Target="../media/image5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8.png"/><Relationship Id="rId4" Type="http://schemas.openxmlformats.org/officeDocument/2006/relationships/image" Target="../media/image58.png"/><Relationship Id="rId5" Type="http://schemas.openxmlformats.org/officeDocument/2006/relationships/image" Target="../media/image42.png"/><Relationship Id="rId6" Type="http://schemas.openxmlformats.org/officeDocument/2006/relationships/image" Target="../media/image47.png"/><Relationship Id="rId7" Type="http://schemas.openxmlformats.org/officeDocument/2006/relationships/image" Target="../media/image5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9.png"/><Relationship Id="rId4" Type="http://schemas.openxmlformats.org/officeDocument/2006/relationships/image" Target="../media/image54.png"/><Relationship Id="rId5" Type="http://schemas.openxmlformats.org/officeDocument/2006/relationships/image" Target="../media/image5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sli.do/features-google-slides?interaction-type=V29yZENsb3Vk" TargetMode="External"/><Relationship Id="rId4" Type="http://schemas.openxmlformats.org/officeDocument/2006/relationships/image" Target="../media/image16.png"/><Relationship Id="rId5" Type="http://schemas.openxmlformats.org/officeDocument/2006/relationships/hyperlink" Target="https://www.sli.do/features-google-slides?payload=eyJwcmVzZW50YXRpb25JZCI6IjFXVnNRWDVlUjZoWXlhYjQtUUNmNEQ1T0RoclcyRzBDU0s2MEdzakROVVE4Iiwic2xpZGVJZCI6IlNMSURFU19BUEkxNjYzOTA2MTUwXzAifQ%3D%3D" TargetMode="External"/><Relationship Id="rId6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sli.do/features-google-slides?interaction-type=V29yZENsb3Vk" TargetMode="External"/><Relationship Id="rId4" Type="http://schemas.openxmlformats.org/officeDocument/2006/relationships/image" Target="../media/image16.png"/><Relationship Id="rId5" Type="http://schemas.openxmlformats.org/officeDocument/2006/relationships/hyperlink" Target="https://www.sli.do/features-google-slides?payload=eyJwcmVzZW50YXRpb25JZCI6IjFXVnNRWDVlUjZoWXlhYjQtUUNmNEQ1T0RoclcyRzBDU0s2MEdzakROVVE4Iiwic2xpZGVJZCI6IlNMSURFU19BUEk2OTc1MTUzODdfMCJ9" TargetMode="External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sli.do/features-google-slides?interaction-type=V29yZENsb3Vk" TargetMode="External"/><Relationship Id="rId4" Type="http://schemas.openxmlformats.org/officeDocument/2006/relationships/image" Target="../media/image16.png"/><Relationship Id="rId5" Type="http://schemas.openxmlformats.org/officeDocument/2006/relationships/hyperlink" Target="https://www.sli.do/features-google-slides?payload=eyJwcmVzZW50YXRpb25JZCI6IjFXVnNRWDVlUjZoWXlhYjQtUUNmNEQ1T0RoclcyRzBDU0s2MEdzakROVVE4Iiwic2xpZGVJZCI6IlNMSURFU19BUEkxNTgzMDM5ODMyXzAifQ%3D%3D" TargetMode="External"/><Relationship Id="rId6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 rot="10800000">
            <a:off x="6362701" y="1248267"/>
            <a:ext cx="6191209" cy="546178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683396" y="3818577"/>
            <a:ext cx="2164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3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20230325</a:t>
            </a:r>
            <a:endParaRPr b="0" i="0" sz="3000" u="none" cap="none" strike="noStrike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 amt="50000"/>
          </a:blip>
          <a:srcRect b="0" l="0" r="0" t="0"/>
          <a:stretch/>
        </p:blipFill>
        <p:spPr>
          <a:xfrm>
            <a:off x="-1259838" y="-67592"/>
            <a:ext cx="4871507" cy="854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5">
            <a:alphaModFix amt="25000"/>
          </a:blip>
          <a:srcRect b="0" l="0" r="0" t="0"/>
          <a:stretch/>
        </p:blipFill>
        <p:spPr>
          <a:xfrm rot="-7199120">
            <a:off x="-1428134" y="-1113955"/>
            <a:ext cx="2896989" cy="294772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2197088" y="1431433"/>
            <a:ext cx="3137100" cy="18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58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FOCUS GROUP</a:t>
            </a:r>
            <a:endParaRPr sz="580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descr="Happy Travel Sticker by SweetHouse for iOS &amp; Android | GIPHY | Cute cartoon  images, Cute cartoon pictures, Cute gif" id="59" name="Google Shape;59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02634" y="1609393"/>
            <a:ext cx="1520132" cy="1459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563" y="467137"/>
            <a:ext cx="7974873" cy="420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57563"/>
            <a:ext cx="8839204" cy="3228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7613"/>
            <a:ext cx="8839204" cy="3008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18025"/>
            <a:ext cx="8839204" cy="3707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 rotWithShape="1">
          <a:blip r:embed="rId3">
            <a:alphaModFix/>
          </a:blip>
          <a:srcRect b="24980" l="2489" r="2489" t="18324"/>
          <a:stretch/>
        </p:blipFill>
        <p:spPr>
          <a:xfrm>
            <a:off x="0" y="236125"/>
            <a:ext cx="2123725" cy="274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6"/>
          <p:cNvPicPr preferRelativeResize="0"/>
          <p:nvPr/>
        </p:nvPicPr>
        <p:blipFill rotWithShape="1">
          <a:blip r:embed="rId4">
            <a:alphaModFix/>
          </a:blip>
          <a:srcRect b="36091" l="1854" r="0" t="17422"/>
          <a:stretch/>
        </p:blipFill>
        <p:spPr>
          <a:xfrm>
            <a:off x="4304750" y="12"/>
            <a:ext cx="2460936" cy="2523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6"/>
          <p:cNvPicPr preferRelativeResize="0"/>
          <p:nvPr/>
        </p:nvPicPr>
        <p:blipFill rotWithShape="1">
          <a:blip r:embed="rId5">
            <a:alphaModFix/>
          </a:blip>
          <a:srcRect b="25820" l="2489" r="2498" t="19946"/>
          <a:stretch/>
        </p:blipFill>
        <p:spPr>
          <a:xfrm>
            <a:off x="2123725" y="647025"/>
            <a:ext cx="2235074" cy="2761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6"/>
          <p:cNvPicPr preferRelativeResize="0"/>
          <p:nvPr/>
        </p:nvPicPr>
        <p:blipFill rotWithShape="1">
          <a:blip r:embed="rId6">
            <a:alphaModFix/>
          </a:blip>
          <a:srcRect b="48198" l="0" r="0" t="17116"/>
          <a:stretch/>
        </p:blipFill>
        <p:spPr>
          <a:xfrm>
            <a:off x="6768150" y="0"/>
            <a:ext cx="2375851" cy="1783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6"/>
          <p:cNvPicPr preferRelativeResize="0"/>
          <p:nvPr/>
        </p:nvPicPr>
        <p:blipFill rotWithShape="1">
          <a:blip r:embed="rId7">
            <a:alphaModFix/>
          </a:blip>
          <a:srcRect b="48210" l="0" r="0" t="17368"/>
          <a:stretch/>
        </p:blipFill>
        <p:spPr>
          <a:xfrm>
            <a:off x="6768138" y="1686500"/>
            <a:ext cx="2375851" cy="177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6"/>
          <p:cNvPicPr preferRelativeResize="0"/>
          <p:nvPr/>
        </p:nvPicPr>
        <p:blipFill rotWithShape="1">
          <a:blip r:embed="rId8">
            <a:alphaModFix/>
          </a:blip>
          <a:srcRect b="28613" l="-470" r="469" t="17244"/>
          <a:stretch/>
        </p:blipFill>
        <p:spPr>
          <a:xfrm>
            <a:off x="4304750" y="2258492"/>
            <a:ext cx="2460924" cy="2884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6"/>
          <p:cNvPicPr preferRelativeResize="0"/>
          <p:nvPr/>
        </p:nvPicPr>
        <p:blipFill rotWithShape="1">
          <a:blip r:embed="rId9">
            <a:alphaModFix/>
          </a:blip>
          <a:srcRect b="48364" l="0" r="0" t="17906"/>
          <a:stretch/>
        </p:blipFill>
        <p:spPr>
          <a:xfrm>
            <a:off x="2235075" y="3408650"/>
            <a:ext cx="2375851" cy="173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6"/>
          <p:cNvPicPr preferRelativeResize="0"/>
          <p:nvPr/>
        </p:nvPicPr>
        <p:blipFill rotWithShape="1">
          <a:blip r:embed="rId10">
            <a:alphaModFix/>
          </a:blip>
          <a:srcRect b="48507" l="0" r="0" t="17762"/>
          <a:stretch/>
        </p:blipFill>
        <p:spPr>
          <a:xfrm>
            <a:off x="6768138" y="3408650"/>
            <a:ext cx="2375851" cy="173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 rotWithShape="1">
          <a:blip r:embed="rId11">
            <a:alphaModFix/>
          </a:blip>
          <a:srcRect b="37261" l="0" r="0" t="18017"/>
          <a:stretch/>
        </p:blipFill>
        <p:spPr>
          <a:xfrm>
            <a:off x="0" y="2979450"/>
            <a:ext cx="2235074" cy="216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 rotWithShape="1">
          <a:blip r:embed="rId3">
            <a:alphaModFix/>
          </a:blip>
          <a:srcRect b="48999" l="0" r="0" t="18020"/>
          <a:stretch/>
        </p:blipFill>
        <p:spPr>
          <a:xfrm>
            <a:off x="1676775" y="711250"/>
            <a:ext cx="2375851" cy="1696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 rotWithShape="1">
          <a:blip r:embed="rId4">
            <a:alphaModFix/>
          </a:blip>
          <a:srcRect b="25951" l="0" r="0" t="17510"/>
          <a:stretch/>
        </p:blipFill>
        <p:spPr>
          <a:xfrm>
            <a:off x="4436900" y="2407650"/>
            <a:ext cx="2235074" cy="273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7"/>
          <p:cNvPicPr preferRelativeResize="0"/>
          <p:nvPr/>
        </p:nvPicPr>
        <p:blipFill rotWithShape="1">
          <a:blip r:embed="rId5">
            <a:alphaModFix/>
          </a:blip>
          <a:srcRect b="37917" l="0" r="0" t="18121"/>
          <a:stretch/>
        </p:blipFill>
        <p:spPr>
          <a:xfrm>
            <a:off x="-12" y="811838"/>
            <a:ext cx="1676799" cy="1595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7"/>
          <p:cNvPicPr preferRelativeResize="0"/>
          <p:nvPr/>
        </p:nvPicPr>
        <p:blipFill rotWithShape="1">
          <a:blip r:embed="rId6">
            <a:alphaModFix/>
          </a:blip>
          <a:srcRect b="43224" l="0" r="0" t="17646"/>
          <a:stretch/>
        </p:blipFill>
        <p:spPr>
          <a:xfrm>
            <a:off x="4052625" y="395050"/>
            <a:ext cx="2375851" cy="201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 rotWithShape="1">
          <a:blip r:embed="rId7">
            <a:alphaModFix/>
          </a:blip>
          <a:srcRect b="25309" l="0" r="0" t="17727"/>
          <a:stretch/>
        </p:blipFill>
        <p:spPr>
          <a:xfrm>
            <a:off x="0" y="2407675"/>
            <a:ext cx="2218441" cy="273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7"/>
          <p:cNvPicPr preferRelativeResize="0"/>
          <p:nvPr/>
        </p:nvPicPr>
        <p:blipFill rotWithShape="1">
          <a:blip r:embed="rId8">
            <a:alphaModFix/>
          </a:blip>
          <a:srcRect b="25732" l="0" r="0" t="17300"/>
          <a:stretch/>
        </p:blipFill>
        <p:spPr>
          <a:xfrm>
            <a:off x="2218449" y="2407635"/>
            <a:ext cx="2218450" cy="2735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7"/>
          <p:cNvPicPr preferRelativeResize="0"/>
          <p:nvPr/>
        </p:nvPicPr>
        <p:blipFill rotWithShape="1">
          <a:blip r:embed="rId9">
            <a:alphaModFix/>
          </a:blip>
          <a:srcRect b="25166" l="0" r="0" t="17415"/>
          <a:stretch/>
        </p:blipFill>
        <p:spPr>
          <a:xfrm>
            <a:off x="6671975" y="2700901"/>
            <a:ext cx="2375874" cy="2442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7"/>
          <p:cNvPicPr preferRelativeResize="0"/>
          <p:nvPr/>
        </p:nvPicPr>
        <p:blipFill rotWithShape="1">
          <a:blip r:embed="rId10">
            <a:alphaModFix/>
          </a:blip>
          <a:srcRect b="48583" l="0" r="0" t="17687"/>
          <a:stretch/>
        </p:blipFill>
        <p:spPr>
          <a:xfrm>
            <a:off x="6428476" y="788228"/>
            <a:ext cx="2619375" cy="1912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/>
          <p:cNvPicPr preferRelativeResize="0"/>
          <p:nvPr/>
        </p:nvPicPr>
        <p:blipFill rotWithShape="1">
          <a:blip r:embed="rId3">
            <a:alphaModFix/>
          </a:blip>
          <a:srcRect b="25209" l="0" r="0" t="17807"/>
          <a:stretch/>
        </p:blipFill>
        <p:spPr>
          <a:xfrm>
            <a:off x="4848275" y="0"/>
            <a:ext cx="2140559" cy="2640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4">
            <a:alphaModFix/>
          </a:blip>
          <a:srcRect b="25119" l="0" r="0" t="17893"/>
          <a:stretch/>
        </p:blipFill>
        <p:spPr>
          <a:xfrm>
            <a:off x="0" y="-12300"/>
            <a:ext cx="2108899" cy="2640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8"/>
          <p:cNvPicPr preferRelativeResize="0"/>
          <p:nvPr/>
        </p:nvPicPr>
        <p:blipFill rotWithShape="1">
          <a:blip r:embed="rId5">
            <a:alphaModFix/>
          </a:blip>
          <a:srcRect b="25276" l="0" r="0" t="17756"/>
          <a:stretch/>
        </p:blipFill>
        <p:spPr>
          <a:xfrm>
            <a:off x="7124325" y="-11950"/>
            <a:ext cx="2040125" cy="257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8"/>
          <p:cNvPicPr preferRelativeResize="0"/>
          <p:nvPr/>
        </p:nvPicPr>
        <p:blipFill rotWithShape="1">
          <a:blip r:embed="rId6">
            <a:alphaModFix/>
          </a:blip>
          <a:srcRect b="31029" l="0" r="0" t="17630"/>
          <a:stretch/>
        </p:blipFill>
        <p:spPr>
          <a:xfrm>
            <a:off x="2290650" y="12"/>
            <a:ext cx="2375851" cy="264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 rotWithShape="1">
          <a:blip r:embed="rId7">
            <a:alphaModFix/>
          </a:blip>
          <a:srcRect b="25460" l="0" r="0" t="17630"/>
          <a:stretch/>
        </p:blipFill>
        <p:spPr>
          <a:xfrm>
            <a:off x="2531863" y="2630075"/>
            <a:ext cx="2040134" cy="2513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8"/>
          <p:cNvPicPr preferRelativeResize="0"/>
          <p:nvPr/>
        </p:nvPicPr>
        <p:blipFill rotWithShape="1">
          <a:blip r:embed="rId8">
            <a:alphaModFix/>
          </a:blip>
          <a:srcRect b="25364" l="0" r="0" t="17727"/>
          <a:stretch/>
        </p:blipFill>
        <p:spPr>
          <a:xfrm>
            <a:off x="7103888" y="2630085"/>
            <a:ext cx="2040125" cy="2513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 rotWithShape="1">
          <a:blip r:embed="rId9">
            <a:alphaModFix/>
          </a:blip>
          <a:srcRect b="27218" l="0" r="0" t="17727"/>
          <a:stretch/>
        </p:blipFill>
        <p:spPr>
          <a:xfrm>
            <a:off x="0" y="2630075"/>
            <a:ext cx="2108899" cy="2513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8"/>
          <p:cNvPicPr preferRelativeResize="0"/>
          <p:nvPr/>
        </p:nvPicPr>
        <p:blipFill rotWithShape="1">
          <a:blip r:embed="rId10">
            <a:alphaModFix/>
          </a:blip>
          <a:srcRect b="25460" l="16078" r="15178" t="17630"/>
          <a:stretch/>
        </p:blipFill>
        <p:spPr>
          <a:xfrm>
            <a:off x="5217336" y="2630075"/>
            <a:ext cx="1402421" cy="2513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9"/>
          <p:cNvPicPr preferRelativeResize="0"/>
          <p:nvPr/>
        </p:nvPicPr>
        <p:blipFill rotWithShape="1">
          <a:blip r:embed="rId3">
            <a:alphaModFix/>
          </a:blip>
          <a:srcRect b="32572" l="0" r="0" t="17676"/>
          <a:stretch/>
        </p:blipFill>
        <p:spPr>
          <a:xfrm>
            <a:off x="1499275" y="1368075"/>
            <a:ext cx="2235074" cy="2407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9"/>
          <p:cNvPicPr preferRelativeResize="0"/>
          <p:nvPr/>
        </p:nvPicPr>
        <p:blipFill rotWithShape="1">
          <a:blip r:embed="rId4">
            <a:alphaModFix/>
          </a:blip>
          <a:srcRect b="32572" l="0" r="0" t="17676"/>
          <a:stretch/>
        </p:blipFill>
        <p:spPr>
          <a:xfrm>
            <a:off x="5116950" y="1368075"/>
            <a:ext cx="2235050" cy="2407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0"/>
          <p:cNvPicPr preferRelativeResize="0"/>
          <p:nvPr/>
        </p:nvPicPr>
        <p:blipFill rotWithShape="1">
          <a:blip r:embed="rId3">
            <a:alphaModFix/>
          </a:blip>
          <a:srcRect b="24977" l="0" r="0" t="17893"/>
          <a:stretch/>
        </p:blipFill>
        <p:spPr>
          <a:xfrm>
            <a:off x="2033600" y="0"/>
            <a:ext cx="2202089" cy="2723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0"/>
          <p:cNvPicPr preferRelativeResize="0"/>
          <p:nvPr/>
        </p:nvPicPr>
        <p:blipFill rotWithShape="1">
          <a:blip r:embed="rId4">
            <a:alphaModFix/>
          </a:blip>
          <a:srcRect b="24977" l="0" r="0" t="17893"/>
          <a:stretch/>
        </p:blipFill>
        <p:spPr>
          <a:xfrm>
            <a:off x="4004013" y="2399463"/>
            <a:ext cx="2235074" cy="276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0"/>
          <p:cNvPicPr preferRelativeResize="0"/>
          <p:nvPr/>
        </p:nvPicPr>
        <p:blipFill rotWithShape="1">
          <a:blip r:embed="rId5">
            <a:alphaModFix/>
          </a:blip>
          <a:srcRect b="25635" l="0" r="0" t="17231"/>
          <a:stretch/>
        </p:blipFill>
        <p:spPr>
          <a:xfrm>
            <a:off x="7052425" y="2571749"/>
            <a:ext cx="2091575" cy="2586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0"/>
          <p:cNvPicPr preferRelativeResize="0"/>
          <p:nvPr/>
        </p:nvPicPr>
        <p:blipFill rotWithShape="1">
          <a:blip r:embed="rId6">
            <a:alphaModFix/>
          </a:blip>
          <a:srcRect b="25794" l="0" r="0" t="17238"/>
          <a:stretch/>
        </p:blipFill>
        <p:spPr>
          <a:xfrm>
            <a:off x="6239075" y="0"/>
            <a:ext cx="2091575" cy="2579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0"/>
          <p:cNvPicPr preferRelativeResize="0"/>
          <p:nvPr/>
        </p:nvPicPr>
        <p:blipFill rotWithShape="1">
          <a:blip r:embed="rId7">
            <a:alphaModFix/>
          </a:blip>
          <a:srcRect b="25875" l="0" r="0" t="17837"/>
          <a:stretch/>
        </p:blipFill>
        <p:spPr>
          <a:xfrm>
            <a:off x="0" y="2419848"/>
            <a:ext cx="2235074" cy="2723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1"/>
          <p:cNvPicPr preferRelativeResize="0"/>
          <p:nvPr/>
        </p:nvPicPr>
        <p:blipFill rotWithShape="1">
          <a:blip r:embed="rId3">
            <a:alphaModFix/>
          </a:blip>
          <a:srcRect b="25463" l="0" r="0" t="18039"/>
          <a:stretch/>
        </p:blipFill>
        <p:spPr>
          <a:xfrm>
            <a:off x="0" y="1118838"/>
            <a:ext cx="2375851" cy="290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1"/>
          <p:cNvPicPr preferRelativeResize="0"/>
          <p:nvPr/>
        </p:nvPicPr>
        <p:blipFill rotWithShape="1">
          <a:blip r:embed="rId4">
            <a:alphaModFix/>
          </a:blip>
          <a:srcRect b="48865" l="0" r="0" t="17526"/>
          <a:stretch/>
        </p:blipFill>
        <p:spPr>
          <a:xfrm>
            <a:off x="6248650" y="1518450"/>
            <a:ext cx="2895349" cy="2106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1"/>
          <p:cNvPicPr preferRelativeResize="0"/>
          <p:nvPr/>
        </p:nvPicPr>
        <p:blipFill rotWithShape="1">
          <a:blip r:embed="rId5">
            <a:alphaModFix/>
          </a:blip>
          <a:srcRect b="25051" l="0" r="0" t="17424"/>
          <a:stretch/>
        </p:blipFill>
        <p:spPr>
          <a:xfrm>
            <a:off x="3124313" y="1092325"/>
            <a:ext cx="2375851" cy="2958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4112" l="13820" r="15633" t="44994"/>
          <a:stretch/>
        </p:blipFill>
        <p:spPr>
          <a:xfrm>
            <a:off x="1108974" y="1089226"/>
            <a:ext cx="7303101" cy="296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ll-type-id" id="70" name="Google Shape;70;p1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000" y="1657350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-id" id="71" name="Google Shape;71;p15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12020" y="508000"/>
            <a:ext cx="874500" cy="382594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-id" id="72" name="Google Shape;72;p15"/>
          <p:cNvSpPr txBox="1"/>
          <p:nvPr/>
        </p:nvSpPr>
        <p:spPr>
          <a:xfrm>
            <a:off x="2940400" y="1928850"/>
            <a:ext cx="52149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你怎麼判斷是不是照騙，從哪看出來的？</a:t>
            </a:r>
            <a:endParaRPr b="1" sz="36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descr="footer-id" id="73" name="Google Shape;73;p15"/>
          <p:cNvSpPr txBox="1"/>
          <p:nvPr/>
        </p:nvSpPr>
        <p:spPr>
          <a:xfrm>
            <a:off x="2590800" y="4381500"/>
            <a:ext cx="62991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ⓘ</a:t>
            </a:r>
            <a:r>
              <a:rPr lang="zh-TW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 Start presenting to display the poll results on this slide.</a:t>
            </a:r>
            <a:endParaRPr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ll-type-id" id="78" name="Google Shape;78;p1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000" y="1657350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-id" id="79" name="Google Shape;79;p16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12020" y="508000"/>
            <a:ext cx="874500" cy="382594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-id" id="80" name="Google Shape;80;p16"/>
          <p:cNvSpPr txBox="1"/>
          <p:nvPr/>
        </p:nvSpPr>
        <p:spPr>
          <a:xfrm>
            <a:off x="2780200" y="1928850"/>
            <a:ext cx="5111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旅遊中哪些元素可能會出現出現照騙？</a:t>
            </a:r>
            <a:endParaRPr b="1" sz="36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descr="footer-id" id="81" name="Google Shape;81;p16"/>
          <p:cNvSpPr txBox="1"/>
          <p:nvPr/>
        </p:nvSpPr>
        <p:spPr>
          <a:xfrm>
            <a:off x="2590800" y="4381500"/>
            <a:ext cx="62991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ⓘ</a:t>
            </a:r>
            <a:r>
              <a:rPr lang="zh-TW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 Start presenting to display the poll results on this slide.</a:t>
            </a:r>
            <a:endParaRPr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ll-type-id" id="86" name="Google Shape;86;p1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000" y="1657350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-id" id="87" name="Google Shape;87;p17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12020" y="508000"/>
            <a:ext cx="874500" cy="382594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-id" id="88" name="Google Shape;88;p17"/>
          <p:cNvSpPr txBox="1"/>
          <p:nvPr/>
        </p:nvSpPr>
        <p:spPr>
          <a:xfrm>
            <a:off x="3018450" y="2057098"/>
            <a:ext cx="5443800" cy="10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4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除了景點，對一些餐廳或</a:t>
            </a:r>
            <a:endParaRPr b="1" sz="34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4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美食的照騙有什麼想法？</a:t>
            </a:r>
            <a:endParaRPr b="1" sz="34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descr="footer-id" id="89" name="Google Shape;89;p17"/>
          <p:cNvSpPr txBox="1"/>
          <p:nvPr/>
        </p:nvSpPr>
        <p:spPr>
          <a:xfrm>
            <a:off x="2590800" y="4381500"/>
            <a:ext cx="62991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ⓘ</a:t>
            </a:r>
            <a:r>
              <a:rPr lang="zh-TW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 Start presenting to display the poll results on this slide.</a:t>
            </a:r>
            <a:endParaRPr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F1EA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/>
        </p:nvSpPr>
        <p:spPr>
          <a:xfrm>
            <a:off x="1280618" y="1455748"/>
            <a:ext cx="39630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8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Flattering Photos</a:t>
            </a:r>
            <a:endParaRPr sz="580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descr="phonics review Unit 5 Look starter | Baamboozle - Baamboozle | The Most Fun  Classroom Games!" id="95" name="Google Shape;9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32141" y="1463279"/>
            <a:ext cx="2216941" cy="2216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75588"/>
            <a:ext cx="8839204" cy="3992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625" y="581888"/>
            <a:ext cx="2731225" cy="183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0850" y="2729088"/>
            <a:ext cx="2632946" cy="183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9088" y="581887"/>
            <a:ext cx="3251269" cy="1832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9100" y="2729088"/>
            <a:ext cx="3251249" cy="1832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1163"/>
            <a:ext cx="5523323" cy="3621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5100" y="1663775"/>
            <a:ext cx="2818901" cy="2718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